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66" r:id="rId4"/>
    <p:sldId id="257" r:id="rId5"/>
    <p:sldId id="260" r:id="rId6"/>
    <p:sldId id="258" r:id="rId7"/>
    <p:sldId id="261" r:id="rId8"/>
    <p:sldId id="259" r:id="rId9"/>
    <p:sldId id="262" r:id="rId10"/>
    <p:sldId id="268" r:id="rId11"/>
    <p:sldId id="267" r:id="rId12"/>
  </p:sldIdLst>
  <p:sldSz cx="9144000" cy="5143500" type="screen16x9"/>
  <p:notesSz cx="6858000" cy="9144000"/>
  <p:custDataLst>
    <p:tags r:id="rId13"/>
  </p:custDataLst>
  <p:defaultTextStyle>
    <a:defPPr>
      <a:defRPr lang="vi-VN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3B537C11-9F17-4BD2-91D0-D4964F790071}">
          <p14:sldIdLst>
            <p14:sldId id="265"/>
            <p14:sldId id="256"/>
            <p14:sldId id="266"/>
            <p14:sldId id="257"/>
            <p14:sldId id="260"/>
            <p14:sldId id="258"/>
            <p14:sldId id="261"/>
            <p14:sldId id="263"/>
            <p14:sldId id="259"/>
            <p14:sldId id="262"/>
            <p14:sldId id="264"/>
            <p14:sldId id="267"/>
          </p14:sldIdLst>
        </p14:section>
        <p14:section name="Phần Chưa có tên" id="{C6E349C1-D879-4C11-8FE6-2B06C170F58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7" y="-4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2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545476" indent="-389626" algn="l">
              <a:defRPr sz="4600"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39"/>
            <a:ext cx="4829287" cy="3671047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3900" b="1" cap="none" baseline="0"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ctr" defTabSz="779252" rtl="0" eaLnBrk="1" latinLnBrk="0" hangingPunct="1">
              <a:spcBef>
                <a:spcPct val="20000"/>
              </a:spcBef>
              <a:spcAft>
                <a:spcPts val="25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vi-V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1"/>
            <a:ext cx="3636085" cy="943870"/>
          </a:xfrm>
          <a:effectLst/>
        </p:spPr>
        <p:txBody>
          <a:bodyPr anchor="b">
            <a:noAutofit/>
          </a:bodyPr>
          <a:lstStyle>
            <a:lvl1pPr marL="194813" indent="-194813" algn="l">
              <a:defRPr sz="2400" b="1">
                <a:effectLst/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vi-VN" smtClean="0"/>
              <a:t>Bấm biểu tượng để thêm hình 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55850" indent="-155850">
              <a:buFont typeface="Georgia" pitchFamily="18" charset="0"/>
              <a:buChar char="*"/>
              <a:defRPr sz="14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900" b="1"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3279126"/>
            <a:ext cx="6512511" cy="857250"/>
          </a:xfrm>
          <a:prstGeom prst="rect">
            <a:avLst/>
          </a:prstGeom>
          <a:effectLst/>
        </p:spPr>
        <p:txBody>
          <a:bodyPr vert="horz" lIns="77925" tIns="38963" rIns="77925" bIns="38963" rtlCol="0" anchor="t" anchorCtr="0">
            <a:noAutofit/>
          </a:bodyPr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E0E0C-0E0D-4CFE-887F-8FE902DF83F3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A87D6C-1E82-4AFB-B60B-E26EEBBFD55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272738" indent="-272738" algn="r" defTabSz="77925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9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4813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7551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01327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5102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84463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8238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5391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8129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05282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4332"/>
            <a:ext cx="9144000" cy="53578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14400" y="1200150"/>
            <a:ext cx="75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1-bài 1: </a:t>
            </a:r>
            <a:r>
              <a:rPr lang="en-GB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điểm</a:t>
            </a:r>
            <a:endParaRPr lang="en-GB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GB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</a:t>
            </a:r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GB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thẳng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3505200" y="209550"/>
            <a:ext cx="1676400" cy="685800"/>
            <a:chOff x="3115" y="0"/>
            <a:chExt cx="2170" cy="2486"/>
          </a:xfrm>
        </p:grpSpPr>
        <p:grpSp>
          <p:nvGrpSpPr>
            <p:cNvPr id="11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3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4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1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9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0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15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39" name="Group 154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135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6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" name="Group 157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133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4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1" name="Group 160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131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2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2" name="Group 163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129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0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3" name="Group 166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127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8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4" name="Group 169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125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6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" name="Group 172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123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4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6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121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7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119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8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117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8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9" name="Group 184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115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0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113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4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1" name="Group 190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111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2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2" name="Group 193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109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0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3" name="Group 196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107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8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4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5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5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3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6" name="Group 205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101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7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9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0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8" name="Group 211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97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8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9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95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6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0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62" name="Group 219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93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3" name="Group 222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91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4" name="Group 225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89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5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87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6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5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7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3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4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8" name="Group 237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81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9" name="Group 240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79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0" name="Group 243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77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8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1" name="Group 246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75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2" name="Group 249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73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7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5" name="Group 2"/>
          <p:cNvGrpSpPr>
            <a:grpSpLocks/>
          </p:cNvGrpSpPr>
          <p:nvPr/>
        </p:nvGrpSpPr>
        <p:grpSpPr bwMode="auto">
          <a:xfrm>
            <a:off x="5867400" y="2952750"/>
            <a:ext cx="2514600" cy="990600"/>
            <a:chOff x="3115" y="0"/>
            <a:chExt cx="2170" cy="2486"/>
          </a:xfrm>
        </p:grpSpPr>
        <p:grpSp>
          <p:nvGrpSpPr>
            <p:cNvPr id="14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6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15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174" name="Group 17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2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5" name="Group 20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26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6" name="Group 23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26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7" name="Group 26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26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8" name="Group 29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26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9" name="Group 32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26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0" name="Group 35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25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25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25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25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4" name="Group 47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25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24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6" name="Group 53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2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7" name="Group 56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24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8" name="Group 59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24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1" name="Group 68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23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3" name="Group 74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23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2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9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97" name="Group 82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22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8" name="Group 85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22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9" name="Group 88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22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22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3" name="Group 100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21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4" name="Group 103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21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5" name="Group 106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21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6" name="Group 109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21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7" name="Group 112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20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5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9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0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6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3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80" name="TextBox 279"/>
          <p:cNvSpPr txBox="1"/>
          <p:nvPr/>
        </p:nvSpPr>
        <p:spPr>
          <a:xfrm>
            <a:off x="1600200" y="3486151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endParaRPr lang="en-US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57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57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5399088" y="1123950"/>
            <a:ext cx="3744912" cy="2386012"/>
            <a:chOff x="3379" y="1363"/>
            <a:chExt cx="2359" cy="2004"/>
          </a:xfrm>
        </p:grpSpPr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3379" y="1525"/>
              <a:ext cx="2359" cy="1842"/>
              <a:chOff x="3288" y="1525"/>
              <a:chExt cx="2359" cy="1842"/>
            </a:xfrm>
          </p:grpSpPr>
          <p:sp>
            <p:nvSpPr>
              <p:cNvPr id="9" name="Line 71"/>
              <p:cNvSpPr>
                <a:spLocks noChangeShapeType="1"/>
              </p:cNvSpPr>
              <p:nvPr/>
            </p:nvSpPr>
            <p:spPr bwMode="auto">
              <a:xfrm>
                <a:off x="4739" y="1933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72"/>
              <p:cNvSpPr>
                <a:spLocks noChangeShapeType="1"/>
              </p:cNvSpPr>
              <p:nvPr/>
            </p:nvSpPr>
            <p:spPr bwMode="auto">
              <a:xfrm flipH="1">
                <a:off x="3288" y="1616"/>
                <a:ext cx="1316" cy="1497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73"/>
              <p:cNvSpPr>
                <a:spLocks noChangeShapeType="1"/>
              </p:cNvSpPr>
              <p:nvPr/>
            </p:nvSpPr>
            <p:spPr bwMode="auto">
              <a:xfrm flipH="1">
                <a:off x="4286" y="1525"/>
                <a:ext cx="182" cy="1724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Line 74"/>
              <p:cNvSpPr>
                <a:spLocks noChangeShapeType="1"/>
              </p:cNvSpPr>
              <p:nvPr/>
            </p:nvSpPr>
            <p:spPr bwMode="auto">
              <a:xfrm>
                <a:off x="4286" y="1571"/>
                <a:ext cx="1088" cy="167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Line 75"/>
              <p:cNvSpPr>
                <a:spLocks noChangeShapeType="1"/>
              </p:cNvSpPr>
              <p:nvPr/>
            </p:nvSpPr>
            <p:spPr bwMode="auto">
              <a:xfrm flipV="1">
                <a:off x="3288" y="2568"/>
                <a:ext cx="2359" cy="136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Text Box 81"/>
              <p:cNvSpPr txBox="1">
                <a:spLocks noChangeArrowheads="1"/>
              </p:cNvSpPr>
              <p:nvPr/>
            </p:nvSpPr>
            <p:spPr bwMode="auto">
              <a:xfrm>
                <a:off x="4109" y="1612"/>
                <a:ext cx="280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15" name="Text Box 82"/>
              <p:cNvSpPr txBox="1">
                <a:spLocks noChangeArrowheads="1"/>
              </p:cNvSpPr>
              <p:nvPr/>
            </p:nvSpPr>
            <p:spPr bwMode="auto">
              <a:xfrm>
                <a:off x="3564" y="2710"/>
                <a:ext cx="280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>
                <a:off x="4361" y="2655"/>
                <a:ext cx="267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7" name="Text Box 84"/>
              <p:cNvSpPr txBox="1">
                <a:spLocks noChangeArrowheads="1"/>
              </p:cNvSpPr>
              <p:nvPr/>
            </p:nvSpPr>
            <p:spPr bwMode="auto">
              <a:xfrm>
                <a:off x="5103" y="2574"/>
                <a:ext cx="280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8" name="Text Box 85"/>
              <p:cNvSpPr txBox="1">
                <a:spLocks noChangeArrowheads="1"/>
              </p:cNvSpPr>
              <p:nvPr/>
            </p:nvSpPr>
            <p:spPr bwMode="auto">
              <a:xfrm>
                <a:off x="3333" y="2928"/>
                <a:ext cx="30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9" name="Text Box 86"/>
              <p:cNvSpPr txBox="1">
                <a:spLocks noChangeArrowheads="1"/>
              </p:cNvSpPr>
              <p:nvPr/>
            </p:nvSpPr>
            <p:spPr bwMode="auto">
              <a:xfrm>
                <a:off x="4345" y="2928"/>
                <a:ext cx="243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20" name="Text Box 87"/>
              <p:cNvSpPr txBox="1">
                <a:spLocks noChangeArrowheads="1"/>
              </p:cNvSpPr>
              <p:nvPr/>
            </p:nvSpPr>
            <p:spPr bwMode="auto">
              <a:xfrm>
                <a:off x="5329" y="2892"/>
                <a:ext cx="243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21" name="Text Box 88"/>
              <p:cNvSpPr txBox="1">
                <a:spLocks noChangeArrowheads="1"/>
              </p:cNvSpPr>
              <p:nvPr/>
            </p:nvSpPr>
            <p:spPr bwMode="auto">
              <a:xfrm>
                <a:off x="5343" y="2257"/>
                <a:ext cx="243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q</a:t>
                </a:r>
              </a:p>
            </p:txBody>
          </p:sp>
        </p:grpSp>
        <p:sp>
          <p:nvSpPr>
            <p:cNvPr id="5" name="Text Box 96"/>
            <p:cNvSpPr txBox="1">
              <a:spLocks noChangeArrowheads="1"/>
            </p:cNvSpPr>
            <p:nvPr/>
          </p:nvSpPr>
          <p:spPr bwMode="auto">
            <a:xfrm>
              <a:off x="4429" y="1363"/>
              <a:ext cx="205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" name="Text Box 97"/>
            <p:cNvSpPr txBox="1">
              <a:spLocks noChangeArrowheads="1"/>
            </p:cNvSpPr>
            <p:nvPr/>
          </p:nvSpPr>
          <p:spPr bwMode="auto">
            <a:xfrm>
              <a:off x="3838" y="2228"/>
              <a:ext cx="205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" name="Text Box 98"/>
            <p:cNvSpPr txBox="1">
              <a:spLocks noChangeArrowheads="1"/>
            </p:cNvSpPr>
            <p:nvPr/>
          </p:nvSpPr>
          <p:spPr bwMode="auto">
            <a:xfrm>
              <a:off x="5058" y="2297"/>
              <a:ext cx="205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" name="Text Box 99"/>
            <p:cNvSpPr txBox="1">
              <a:spLocks noChangeArrowheads="1"/>
            </p:cNvSpPr>
            <p:nvPr/>
          </p:nvSpPr>
          <p:spPr bwMode="auto">
            <a:xfrm>
              <a:off x="4333" y="2207"/>
              <a:ext cx="205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38200" y="74295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180975" algn="l"/>
                <a:tab pos="539750" algn="l"/>
              </a:tabLst>
              <a:defRPr/>
            </a:pPr>
            <a:r>
              <a:rPr lang="en-US" b="1" dirty="0" smtClean="0">
                <a:latin typeface="Times New Roman" pitchFamily="18" charset="0"/>
              </a:rPr>
              <a:t>Cho </a:t>
            </a:r>
            <a:r>
              <a:rPr lang="en-US" b="1" dirty="0" err="1" smtClean="0">
                <a:latin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</a:rPr>
              <a:t> A, B, C, D </a:t>
            </a:r>
            <a:r>
              <a:rPr lang="en-US" b="1" dirty="0" err="1" smtClean="0">
                <a:latin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bốn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thẳng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</a:rPr>
              <a:t>, n, p, q. </a:t>
            </a:r>
            <a:r>
              <a:rPr lang="en-US" b="1" dirty="0" err="1" smtClean="0">
                <a:latin typeface="Times New Roman" pitchFamily="18" charset="0"/>
              </a:rPr>
              <a:t>Điền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ký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thích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</a:rPr>
              <a:t> ô </a:t>
            </a:r>
            <a:r>
              <a:rPr lang="en-US" b="1" dirty="0" err="1" smtClean="0">
                <a:latin typeface="Times New Roman" pitchFamily="18" charset="0"/>
              </a:rPr>
              <a:t>vuông</a:t>
            </a:r>
            <a:r>
              <a:rPr lang="en-US" b="1" dirty="0" smtClean="0">
                <a:latin typeface="Times New Roman" pitchFamily="18" charset="0"/>
              </a:rPr>
              <a:t>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58115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 A         q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        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0" y="16573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71800" y="16573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234315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B        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       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7800" y="24193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24193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302895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D      m ; D      n ; D      q; D       p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581150"/>
            <a:ext cx="228600" cy="51758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371600" y="31051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4600" y="31051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81400" y="31051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31051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37147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C      p ; C       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1600" y="37909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379095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343150"/>
            <a:ext cx="228600" cy="517582"/>
          </a:xfrm>
          <a:prstGeom prst="rect">
            <a:avLst/>
          </a:prstGeom>
          <a:noFill/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343150"/>
            <a:ext cx="228600" cy="517582"/>
          </a:xfrm>
          <a:prstGeom prst="rect">
            <a:avLst/>
          </a:prstGeom>
          <a:noFill/>
        </p:spPr>
      </p:pic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028950"/>
            <a:ext cx="228600" cy="517582"/>
          </a:xfrm>
          <a:prstGeom prst="rect">
            <a:avLst/>
          </a:prstGeom>
          <a:noFill/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028950"/>
            <a:ext cx="228600" cy="517582"/>
          </a:xfrm>
          <a:prstGeom prst="rect">
            <a:avLst/>
          </a:prstGeom>
          <a:noFill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28950"/>
            <a:ext cx="228600" cy="517582"/>
          </a:xfrm>
          <a:prstGeom prst="rect">
            <a:avLst/>
          </a:prstGeom>
          <a:noFill/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714750"/>
            <a:ext cx="228600" cy="517582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581150"/>
            <a:ext cx="228600" cy="472966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14750"/>
            <a:ext cx="228600" cy="472966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028950"/>
            <a:ext cx="228600" cy="47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25602" grpId="0"/>
      <p:bldP spid="33" grpId="0" animBg="1"/>
      <p:bldP spid="34" grpId="0" animBg="1"/>
      <p:bldP spid="35" grpId="0" animBg="1"/>
      <p:bldP spid="36" grpId="0" animBg="1"/>
      <p:bldP spid="38" grpId="0"/>
      <p:bldP spid="39" grpId="0" animBg="1"/>
      <p:bldP spid="40" grpId="0" animBg="1"/>
      <p:bldP spid="25604" grpId="0"/>
      <p:bldP spid="25606" grpId="0"/>
      <p:bldP spid="25608" grpId="0"/>
      <p:bldP spid="256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6512511" cy="857250"/>
          </a:xfrm>
        </p:spPr>
        <p:txBody>
          <a:bodyPr/>
          <a:lstStyle/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endParaRPr lang="en-US" dirty="0" smtClean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3, 4, 5, 6 </a:t>
            </a:r>
            <a:r>
              <a:rPr lang="en-US" dirty="0" err="1" smtClean="0"/>
              <a:t>trang</a:t>
            </a:r>
            <a:r>
              <a:rPr lang="en-US" dirty="0" smtClean="0"/>
              <a:t> 104, 105 SGK</a:t>
            </a:r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 </a:t>
            </a:r>
            <a:r>
              <a:rPr lang="en-US" dirty="0" err="1" smtClean="0"/>
              <a:t>Bài</a:t>
            </a:r>
            <a:r>
              <a:rPr lang="en-US" dirty="0" smtClean="0"/>
              <a:t> 2. Ba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7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28270" y="53740"/>
            <a:ext cx="3710463" cy="461645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– ĐOẠN THẲNG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2787603" y="458147"/>
            <a:ext cx="3804204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420784" y="859928"/>
            <a:ext cx="1148028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New folder (2)\3_blackbookope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517" y="2493317"/>
            <a:ext cx="4155628" cy="20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ưu Đồ: Đầu kết nối 5"/>
          <p:cNvSpPr/>
          <p:nvPr/>
        </p:nvSpPr>
        <p:spPr>
          <a:xfrm>
            <a:off x="5257801" y="2912690"/>
            <a:ext cx="70338" cy="5715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ưu Đồ: Đầu kết nối 8"/>
          <p:cNvSpPr/>
          <p:nvPr/>
        </p:nvSpPr>
        <p:spPr>
          <a:xfrm>
            <a:off x="4906108" y="3627065"/>
            <a:ext cx="70338" cy="5715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ưu Đồ: Đầu kết nối 9"/>
          <p:cNvSpPr/>
          <p:nvPr/>
        </p:nvSpPr>
        <p:spPr>
          <a:xfrm>
            <a:off x="5984250" y="3838575"/>
            <a:ext cx="70338" cy="5715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5354516" y="2710432"/>
            <a:ext cx="324084" cy="35568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4976447" y="3416805"/>
            <a:ext cx="311260" cy="35568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6089540" y="3720403"/>
            <a:ext cx="311260" cy="35568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21875" y="1285257"/>
            <a:ext cx="6024363" cy="38646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321875" y="1822929"/>
            <a:ext cx="7393327" cy="38646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328270" y="2377697"/>
            <a:ext cx="2124770" cy="38646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, B , 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ưu Đồ: Đầu kết nối 17"/>
          <p:cNvSpPr/>
          <p:nvPr/>
        </p:nvSpPr>
        <p:spPr>
          <a:xfrm>
            <a:off x="7086601" y="3279254"/>
            <a:ext cx="70338" cy="5715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7156939" y="3085256"/>
            <a:ext cx="298436" cy="35568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/>
              <a:t>D</a:t>
            </a:r>
            <a:endParaRPr lang="vi-VN" dirty="0"/>
          </a:p>
        </p:txBody>
      </p:sp>
      <p:sp>
        <p:nvSpPr>
          <p:cNvPr id="17" name="Hộp_Văn_Bản 16"/>
          <p:cNvSpPr txBox="1"/>
          <p:nvPr/>
        </p:nvSpPr>
        <p:spPr>
          <a:xfrm>
            <a:off x="355674" y="3036372"/>
            <a:ext cx="3031557" cy="38646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8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406E-6 L -0.12049 0.108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5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93 L -0.18681 0.1175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5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/>
      <p:bldP spid="11" grpId="0"/>
      <p:bldP spid="12" grpId="0"/>
      <p:bldP spid="13" grpId="0"/>
      <p:bldP spid="14" grpId="0"/>
      <p:bldP spid="15" grpId="0"/>
      <p:bldP spid="18" grpId="0" animBg="1"/>
      <p:bldP spid="18" grpId="1" animBg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762000" y="3790950"/>
            <a:ext cx="7848600" cy="6286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VNI-Times" pitchFamily="2" charset="0"/>
              </a:rPr>
              <a:t>?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auto">
          <a:xfrm>
            <a:off x="1066800" y="3105150"/>
            <a:ext cx="6553200" cy="5143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VNI-Times" pitchFamily="2" charset="0"/>
              </a:rPr>
              <a:t>?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762000" y="3409950"/>
            <a:ext cx="7467600" cy="457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VNI-Times" pitchFamily="2" charset="0"/>
              </a:rPr>
              <a:t>?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371600" y="2514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latin typeface="VNI-Times" pitchFamily="2" charset="0"/>
              </a:rPr>
              <a:t>Điểm</a:t>
            </a:r>
            <a:r>
              <a:rPr lang="en-US" sz="3600" dirty="0" smtClean="0">
                <a:latin typeface="VNI-Times" pitchFamily="2" charset="0"/>
              </a:rPr>
              <a:t> </a:t>
            </a:r>
            <a:r>
              <a:rPr lang="en-US" sz="3600" dirty="0">
                <a:latin typeface="VNI-Times" pitchFamily="2" charset="0"/>
              </a:rPr>
              <a:t>M </a:t>
            </a:r>
            <a:r>
              <a:rPr lang="en-US" sz="3600" dirty="0" err="1" smtClean="0">
                <a:latin typeface="VNI-Times" pitchFamily="2" charset="0"/>
              </a:rPr>
              <a:t>và</a:t>
            </a:r>
            <a:r>
              <a:rPr lang="en-US" sz="3600" dirty="0" smtClean="0">
                <a:latin typeface="VNI-Times" pitchFamily="2" charset="0"/>
              </a:rPr>
              <a:t> </a:t>
            </a:r>
            <a:r>
              <a:rPr lang="en-US" sz="3600" dirty="0" err="1" smtClean="0">
                <a:latin typeface="VNI-Times" pitchFamily="2" charset="0"/>
              </a:rPr>
              <a:t>điểm</a:t>
            </a:r>
            <a:r>
              <a:rPr lang="en-US" sz="3600" dirty="0" smtClean="0">
                <a:latin typeface="VNI-Times" pitchFamily="2" charset="0"/>
              </a:rPr>
              <a:t> </a:t>
            </a:r>
            <a:r>
              <a:rPr lang="en-US" sz="3600" dirty="0">
                <a:latin typeface="VNI-Times" pitchFamily="2" charset="0"/>
              </a:rPr>
              <a:t>N </a:t>
            </a:r>
            <a:r>
              <a:rPr lang="en-US" sz="3600" dirty="0" err="1" smtClean="0">
                <a:latin typeface="VNI-Times" pitchFamily="2" charset="0"/>
              </a:rPr>
              <a:t>trùng</a:t>
            </a:r>
            <a:r>
              <a:rPr lang="en-US" sz="3600" dirty="0" smtClean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nhau</a:t>
            </a:r>
            <a:endParaRPr lang="en-US" sz="3600" dirty="0">
              <a:latin typeface="VNI-Times" pitchFamily="2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895600" y="1485900"/>
            <a:ext cx="2667000" cy="932259"/>
            <a:chOff x="1536" y="2160"/>
            <a:chExt cx="1680" cy="783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968" y="2160"/>
              <a:ext cx="124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536" y="2400"/>
              <a:ext cx="124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VNI-Times" pitchFamily="2" charset="0"/>
                  <a:sym typeface="Symbol" pitchFamily="18" charset="2"/>
                </a:rPr>
                <a:t>M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581400" y="1485900"/>
            <a:ext cx="2438400" cy="932259"/>
            <a:chOff x="3024" y="1776"/>
            <a:chExt cx="1536" cy="783"/>
          </a:xfrm>
        </p:grpSpPr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3024" y="1776"/>
              <a:ext cx="124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3312" y="2016"/>
              <a:ext cx="124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VNI-Times" pitchFamily="2" charset="0"/>
                  <a:sym typeface="Symbol" pitchFamily="18" charset="2"/>
                </a:rPr>
                <a:t>N</a:t>
              </a:r>
            </a:p>
          </p:txBody>
        </p:sp>
      </p:grp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581400" y="14859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62000" y="914400"/>
            <a:ext cx="2514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u="sng" dirty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u="sng" dirty="0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1714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ĐIỂM. ĐƯỜNG THẲNG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57039" y="133350"/>
            <a:ext cx="2404782" cy="50957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New folder (2)\pswqo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674" y="2743200"/>
            <a:ext cx="400147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New folder (2)\20021783292_425409285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675" y="785894"/>
            <a:ext cx="40014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New folder (2)\cach-lam-vong-tay-handmade-tinh-ban-bang-chi-hinh-anh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60" y="799254"/>
            <a:ext cx="3221555" cy="19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New folder (2)\EnzoMari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81" y="3028950"/>
            <a:ext cx="3787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Đường kết nối Thẳng 5"/>
          <p:cNvCxnSpPr/>
          <p:nvPr/>
        </p:nvCxnSpPr>
        <p:spPr>
          <a:xfrm>
            <a:off x="2602523" y="971550"/>
            <a:ext cx="0" cy="16431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kết nối Thẳng 7"/>
          <p:cNvCxnSpPr/>
          <p:nvPr/>
        </p:nvCxnSpPr>
        <p:spPr>
          <a:xfrm flipH="1">
            <a:off x="5275385" y="1700295"/>
            <a:ext cx="1266092" cy="75715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Thẳng 10"/>
          <p:cNvCxnSpPr/>
          <p:nvPr/>
        </p:nvCxnSpPr>
        <p:spPr>
          <a:xfrm>
            <a:off x="647060" y="3371850"/>
            <a:ext cx="2869863" cy="0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 flipH="1">
            <a:off x="7315200" y="3257550"/>
            <a:ext cx="562708" cy="1657350"/>
          </a:xfrm>
          <a:prstGeom prst="line">
            <a:avLst/>
          </a:prstGeom>
          <a:ln w="57150">
            <a:solidFill>
              <a:schemeClr val="accent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11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85800" y="62865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u="sng" dirty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u="sng" dirty="0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u="sng" dirty="0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solidFill>
                  <a:srgbClr val="E51C07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685800" y="120015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>
                <a:latin typeface="VNI-Times" pitchFamily="2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VNI-Times" pitchFamily="2" charset="0"/>
              </a:rPr>
              <a:t>: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85800" y="154305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981200" y="2343150"/>
            <a:ext cx="3892550" cy="11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71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ĐƯỜNG THẲNG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2419350"/>
            <a:ext cx="5398194" cy="672774"/>
            <a:chOff x="4763528" y="2669058"/>
            <a:chExt cx="4355758" cy="7620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25782"/>
            <a:stretch>
              <a:fillRect/>
            </a:stretch>
          </p:blipFill>
          <p:spPr bwMode="auto">
            <a:xfrm>
              <a:off x="4763528" y="2669058"/>
              <a:ext cx="4355758" cy="762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788242" y="2745258"/>
              <a:ext cx="322649" cy="57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38200" y="3257550"/>
            <a:ext cx="403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>
                <a:latin typeface="VNI-Times" pitchFamily="2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VNI-Times" pitchFamily="2" charset="0"/>
              </a:rPr>
              <a:t>: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38200" y="379095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a, b, c,…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524000" y="2144152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40128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6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07593" y="191742"/>
            <a:ext cx="2404782" cy="50957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Đường kết nối Thẳng 5"/>
          <p:cNvCxnSpPr/>
          <p:nvPr/>
        </p:nvCxnSpPr>
        <p:spPr>
          <a:xfrm>
            <a:off x="4290646" y="3150874"/>
            <a:ext cx="33059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_Văn_Bản 7"/>
          <p:cNvSpPr txBox="1"/>
          <p:nvPr/>
        </p:nvSpPr>
        <p:spPr>
          <a:xfrm>
            <a:off x="4202172" y="2733318"/>
            <a:ext cx="293628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Đường kết nối Thẳng 9"/>
          <p:cNvCxnSpPr/>
          <p:nvPr/>
        </p:nvCxnSpPr>
        <p:spPr>
          <a:xfrm>
            <a:off x="3650829" y="3943337"/>
            <a:ext cx="3446585" cy="57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_Văn_Bản 13"/>
          <p:cNvSpPr txBox="1"/>
          <p:nvPr/>
        </p:nvSpPr>
        <p:spPr>
          <a:xfrm>
            <a:off x="6835736" y="4067582"/>
            <a:ext cx="39622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Đường kết nối Mũi tên Thẳng 15"/>
          <p:cNvCxnSpPr/>
          <p:nvPr/>
        </p:nvCxnSpPr>
        <p:spPr>
          <a:xfrm flipH="1">
            <a:off x="844062" y="3150874"/>
            <a:ext cx="374725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/>
          <p:cNvCxnSpPr/>
          <p:nvPr/>
        </p:nvCxnSpPr>
        <p:spPr>
          <a:xfrm>
            <a:off x="7033846" y="3150874"/>
            <a:ext cx="19694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_Văn_Bản 18"/>
          <p:cNvSpPr txBox="1"/>
          <p:nvPr/>
        </p:nvSpPr>
        <p:spPr>
          <a:xfrm>
            <a:off x="487840" y="819150"/>
            <a:ext cx="6340155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ộp_Văn_Bản 19"/>
          <p:cNvSpPr txBox="1"/>
          <p:nvPr/>
        </p:nvSpPr>
        <p:spPr>
          <a:xfrm>
            <a:off x="510877" y="1428749"/>
            <a:ext cx="4697076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VD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6477000" y="2733318"/>
            <a:ext cx="2396768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967018" y="2724150"/>
            <a:ext cx="2396768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510877" y="2113221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Đường thẳng không bị giới hạn bởi 2 đầu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0" y="1885950"/>
            <a:ext cx="7467600" cy="120015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0" grpId="0"/>
      <p:bldP spid="21" grpId="0"/>
      <p:bldP spid="21" grpId="1"/>
      <p:bldP spid="22" grpId="0"/>
      <p:bldP spid="22" grpId="1"/>
      <p:bldP spid="2" grpId="0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85800" y="62865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u="sng" dirty="0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2.Đường </a:t>
            </a:r>
            <a:r>
              <a:rPr lang="en-US" sz="3600" b="1" u="sng" dirty="0" err="1" smtClean="0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u="sng" dirty="0" smtClean="0">
                <a:solidFill>
                  <a:srgbClr val="E51C07"/>
                </a:solidFill>
                <a:latin typeface="VNI-Times" pitchFamily="2" charset="0"/>
              </a:rPr>
              <a:t>. </a:t>
            </a:r>
            <a:r>
              <a:rPr lang="en-US" sz="3600" b="1" u="sng" dirty="0">
                <a:solidFill>
                  <a:srgbClr val="E51C07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571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ĐIỂM. ĐƯỜNG THẲNG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914400" y="200025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09600" y="257175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95400" y="1200151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VNI-Times" pitchFamily="2" charset="0"/>
              </a:rPr>
              <a:t> </a:t>
            </a:r>
            <a:r>
              <a:rPr lang="en-US" sz="3600" b="1" dirty="0">
                <a:latin typeface="VNI-Times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9784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56184" y="114779"/>
            <a:ext cx="9385860" cy="50957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Đường kết nối Thẳng 5"/>
          <p:cNvCxnSpPr/>
          <p:nvPr/>
        </p:nvCxnSpPr>
        <p:spPr>
          <a:xfrm flipV="1">
            <a:off x="5345723" y="3365568"/>
            <a:ext cx="3446585" cy="514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ộp_Văn_Bản 6"/>
          <p:cNvSpPr txBox="1"/>
          <p:nvPr/>
        </p:nvSpPr>
        <p:spPr>
          <a:xfrm>
            <a:off x="5190093" y="3492278"/>
            <a:ext cx="31126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ưu Đồ: Đầu kết nối 7"/>
          <p:cNvSpPr/>
          <p:nvPr/>
        </p:nvSpPr>
        <p:spPr>
          <a:xfrm>
            <a:off x="6330462" y="3666957"/>
            <a:ext cx="140677" cy="9866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vi-VN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ưu Đồ: Đầu kết nối 10"/>
          <p:cNvSpPr/>
          <p:nvPr/>
        </p:nvSpPr>
        <p:spPr>
          <a:xfrm>
            <a:off x="7315200" y="3038307"/>
            <a:ext cx="140677" cy="9866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vi-VN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6188562" y="3308856"/>
            <a:ext cx="38019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7455877" y="2851218"/>
            <a:ext cx="328894" cy="38646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562708" y="644289"/>
            <a:ext cx="3037969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 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Hộp_Văn_Bản 14"/>
              <p:cNvSpPr txBox="1"/>
              <p:nvPr/>
            </p:nvSpPr>
            <p:spPr>
              <a:xfrm>
                <a:off x="861237" y="1182917"/>
                <a:ext cx="5921129" cy="448019"/>
              </a:xfrm>
              <a:prstGeom prst="rect">
                <a:avLst/>
              </a:prstGeom>
              <a:noFill/>
            </p:spPr>
            <p:txBody>
              <a:bodyPr wrap="none" lIns="77925" tIns="38963" rIns="77925" bIns="38963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d 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vi-V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Hộp_Văn_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7" y="1182917"/>
                <a:ext cx="5921129" cy="44801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43" t="-12162" r="-1440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Hộp_Văn_Bản 15"/>
              <p:cNvSpPr txBox="1"/>
              <p:nvPr/>
            </p:nvSpPr>
            <p:spPr>
              <a:xfrm>
                <a:off x="861237" y="1809750"/>
                <a:ext cx="6813553" cy="448019"/>
              </a:xfrm>
              <a:prstGeom prst="rect">
                <a:avLst/>
              </a:prstGeom>
              <a:noFill/>
            </p:spPr>
            <p:txBody>
              <a:bodyPr wrap="none" lIns="77925" tIns="38963" rIns="77925" bIns="38963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Điểm B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d 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∉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itchFamily="18" charset="0"/>
                        <a:cs typeface="Times New Roman" pitchFamily="18" charset="0"/>
                      </a:rPr>
                      <m:t>d</m:t>
                    </m:r>
                  </m:oMath>
                </a14:m>
                <a:endParaRPr lang="vi-V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Hộp_Văn_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7" y="1809750"/>
                <a:ext cx="6813553" cy="4480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342" t="-12329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454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71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ĐIỂM. ĐƯỜNG THẲNG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38200" y="6286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447800" y="16002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0" y="1549004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</a:rPr>
              <a:t>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0" y="138231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11576" y="1371600"/>
            <a:ext cx="555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48200" y="188595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05200" y="1725217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M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057400" y="1657351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A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953000" y="1828801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N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" y="234315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80035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04800" y="333375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3400" y="3486150"/>
            <a:ext cx="784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65&quot;&gt;&lt;property id=&quot;20148&quot; value=&quot;5&quot;/&gt;&lt;property id=&quot;20300&quot; value=&quot;Slide 2&quot;/&gt;&lt;property id=&quot;20307&quot; value=&quot;257&quot;/&gt;&lt;/object&gt;&lt;object type=&quot;3&quot; unique_id=&quot;10186&quot;&gt;&lt;property id=&quot;20148&quot; value=&quot;5&quot;/&gt;&lt;property id=&quot;20300&quot; value=&quot;Slide 3&quot;/&gt;&lt;property id=&quot;20307&quot; value=&quot;258&quot;/&gt;&lt;/object&gt;&lt;object type=&quot;3&quot; unique_id=&quot;10202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</TotalTime>
  <Words>460</Words>
  <Application>Microsoft Office PowerPoint</Application>
  <PresentationFormat>On-screen Show (16:9)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Hướng dẫn về nhà: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</dc:creator>
  <cp:lastModifiedBy>ACER</cp:lastModifiedBy>
  <cp:revision>45</cp:revision>
  <dcterms:created xsi:type="dcterms:W3CDTF">2017-07-16T14:44:32Z</dcterms:created>
  <dcterms:modified xsi:type="dcterms:W3CDTF">2020-09-14T16:24:15Z</dcterms:modified>
</cp:coreProperties>
</file>